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9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3374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4825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61873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929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98307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83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623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380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9854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3493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482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7599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8789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4251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7115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6555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DCD5F-2EC1-4D89-A49C-77FFA4174699}" type="datetimeFigureOut">
              <a:rPr lang="en-IN" smtClean="0"/>
              <a:t>10-06-2021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4572E28-2F4D-45A8-AAB3-C9B99F80BA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4079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smtClean="0">
                <a:latin typeface="Algerian" panose="04020705040A02060702" pitchFamily="82" charset="0"/>
              </a:rPr>
              <a:t>GROUP DISCUSSION</a:t>
            </a:r>
            <a:endParaRPr lang="en-IN" i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007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lgerian" panose="04020705040A02060702" pitchFamily="82" charset="0"/>
              </a:rPr>
              <a:t>WHAT IS GROUP DISCUSSION?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A GD IS A METHODOLOGY USED BY AN ORGANIZATION TO GAUGE WHETHER THE CANDIDATE HAS CERTAIN PERSIONALITY TRAITS AND OR SKILLS THAT IT DESIRES IN ITS MEMBERS</a:t>
            </a:r>
            <a:r>
              <a:rPr lang="en-US" dirty="0" smtClean="0">
                <a:latin typeface="Algerian" panose="04020705040A02060702" pitchFamily="82" charset="0"/>
              </a:rPr>
              <a:t>.</a:t>
            </a:r>
            <a:endParaRPr lang="en-IN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504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lgerian" panose="04020705040A02060702" pitchFamily="82" charset="0"/>
              </a:rPr>
              <a:t>PERSONALITY TRAITS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ABILITY TO WORK IN A TEAM</a:t>
            </a:r>
          </a:p>
          <a:p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COMMUNICATION SKILLS</a:t>
            </a:r>
          </a:p>
          <a:p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REASONING ABILITY</a:t>
            </a:r>
          </a:p>
          <a:p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LEADERSHIP SKILLS</a:t>
            </a:r>
          </a:p>
          <a:p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INITIATIVE</a:t>
            </a:r>
          </a:p>
          <a:p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ASSERTIVENESS</a:t>
            </a:r>
          </a:p>
          <a:p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FLEXIBILITY</a:t>
            </a:r>
          </a:p>
          <a:p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CREATIVITY</a:t>
            </a:r>
          </a:p>
          <a:p>
            <a:r>
              <a:rPr lang="en-US" dirty="0" smtClean="0">
                <a:solidFill>
                  <a:srgbClr val="FF0000"/>
                </a:solidFill>
                <a:latin typeface="Algerian" panose="04020705040A02060702" pitchFamily="82" charset="0"/>
              </a:rPr>
              <a:t>ABILITY TO THINK ON ONES FEET</a:t>
            </a:r>
            <a:endParaRPr lang="en-IN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35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Algerian" panose="04020705040A02060702" pitchFamily="82" charset="0"/>
              </a:rPr>
              <a:t>B</a:t>
            </a:r>
            <a:r>
              <a:rPr lang="en-IN" b="1" dirty="0" smtClean="0">
                <a:latin typeface="Algerian" panose="04020705040A02060702" pitchFamily="82" charset="0"/>
              </a:rPr>
              <a:t>enefits </a:t>
            </a:r>
            <a:r>
              <a:rPr lang="en-IN" b="1" dirty="0">
                <a:latin typeface="Algerian" panose="04020705040A02060702" pitchFamily="82" charset="0"/>
              </a:rPr>
              <a:t>of group-discussion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FF0000"/>
                </a:solidFill>
                <a:latin typeface="Algerian" panose="04020705040A02060702" pitchFamily="82" charset="0"/>
              </a:rPr>
              <a:t>It helps in Learning more – It increases your understanding of a subject or a lesson. </a:t>
            </a:r>
          </a:p>
          <a:p>
            <a:r>
              <a:rPr lang="en-US" sz="2000" dirty="0">
                <a:solidFill>
                  <a:srgbClr val="FF0000"/>
                </a:solidFill>
                <a:latin typeface="Algerian" panose="04020705040A02060702" pitchFamily="82" charset="0"/>
              </a:rPr>
              <a:t>It helps in generating more ideas about a topic. ...</a:t>
            </a:r>
          </a:p>
          <a:p>
            <a:r>
              <a:rPr lang="en-US" sz="2000" dirty="0">
                <a:solidFill>
                  <a:srgbClr val="FF0000"/>
                </a:solidFill>
                <a:latin typeface="Algerian" panose="04020705040A02060702" pitchFamily="82" charset="0"/>
              </a:rPr>
              <a:t>It lets you know about your mistakes and weaknesses. ...</a:t>
            </a:r>
          </a:p>
          <a:p>
            <a:r>
              <a:rPr lang="en-US" sz="2000" dirty="0">
                <a:solidFill>
                  <a:srgbClr val="FF0000"/>
                </a:solidFill>
                <a:latin typeface="Algerian" panose="04020705040A02060702" pitchFamily="82" charset="0"/>
              </a:rPr>
              <a:t>It helps you build confidence in yourself</a:t>
            </a:r>
            <a:r>
              <a:rPr lang="en-US" dirty="0">
                <a:solidFill>
                  <a:srgbClr val="FF0000"/>
                </a:solidFill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3844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lgerian" panose="04020705040A02060702" pitchFamily="82" charset="0"/>
              </a:rPr>
              <a:t>Dos and Don'ts </a:t>
            </a:r>
            <a:r>
              <a:rPr lang="en-US" b="1" dirty="0" smtClean="0">
                <a:latin typeface="Algerian" panose="04020705040A02060702" pitchFamily="82" charset="0"/>
              </a:rPr>
              <a:t>on</a:t>
            </a:r>
            <a:r>
              <a:rPr lang="en-US" b="1" dirty="0">
                <a:latin typeface="Algerian" panose="04020705040A02060702" pitchFamily="82" charset="0"/>
              </a:rPr>
              <a:t> Group Discussion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Listen to the subject carefully.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Put down your thoughts on a paper.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Initiate the </a:t>
            </a:r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discussion</a:t>
            </a: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 if you know the subject well.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Listen to others if you don't know the subject.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Support you point with some facts and figures.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Make short contribution of 25-30 seconds 3-4 times.</a:t>
            </a:r>
          </a:p>
          <a:p>
            <a:endParaRPr lang="en-IN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326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latin typeface="Algerian" panose="04020705040A02060702" pitchFamily="82" charset="0"/>
              </a:rPr>
              <a:t>Important </a:t>
            </a:r>
            <a:r>
              <a:rPr lang="en-IN" dirty="0">
                <a:latin typeface="Algerian" panose="04020705040A02060702" pitchFamily="82" charset="0"/>
              </a:rPr>
              <a:t>points for group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Rich Content with good subject knowledge. ...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Be a Leader. ...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Be relevant. ...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Be a good Listener. ...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Improve your Communication Skills.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Body gestures: Very </a:t>
            </a:r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important</a:t>
            </a: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 tool for </a:t>
            </a:r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Group Discussion</a:t>
            </a: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. ...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No Aggressive Move. ...</a:t>
            </a:r>
          </a:p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Don't Crisscross on your Ideas</a:t>
            </a:r>
          </a:p>
          <a:p>
            <a:endParaRPr lang="en-IN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437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lgerian" panose="04020705040A02060702" pitchFamily="82" charset="0"/>
              </a:rPr>
              <a:t>Group Discussion </a:t>
            </a:r>
            <a:r>
              <a:rPr lang="en-US" b="1" dirty="0" smtClean="0">
                <a:latin typeface="Algerian" panose="04020705040A02060702" pitchFamily="82" charset="0"/>
              </a:rPr>
              <a:t>TIPS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Tip</a:t>
            </a: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 1: Pay attention to your body language. ...</a:t>
            </a:r>
          </a:p>
          <a:p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Tip</a:t>
            </a: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 2: Be courteous with fellow speakers. ...</a:t>
            </a:r>
          </a:p>
          <a:p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Tip</a:t>
            </a: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 3: Be confident and keep adding 'good' points. ...</a:t>
            </a:r>
          </a:p>
          <a:p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Tip</a:t>
            </a: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 4: Ensure that your words make sense. ...</a:t>
            </a:r>
          </a:p>
          <a:p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Tip</a:t>
            </a: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 5: Don't be afraid to start. ...</a:t>
            </a:r>
          </a:p>
          <a:p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Tip</a:t>
            </a:r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 6: Use supporting statistics and examples.</a:t>
            </a:r>
          </a:p>
          <a:p>
            <a:endParaRPr lang="en-IN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510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79000" b="-7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380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51</TotalTime>
  <Words>167</Words>
  <Application>Microsoft Office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Algerian</vt:lpstr>
      <vt:lpstr>Arial</vt:lpstr>
      <vt:lpstr>Trebuchet MS</vt:lpstr>
      <vt:lpstr>Wingdings 3</vt:lpstr>
      <vt:lpstr>Facet</vt:lpstr>
      <vt:lpstr>GROUP DISCUSSION</vt:lpstr>
      <vt:lpstr>WHAT IS GROUP DISCUSSION?</vt:lpstr>
      <vt:lpstr>PERSONALITY TRAITS</vt:lpstr>
      <vt:lpstr>Benefits of group-discussion</vt:lpstr>
      <vt:lpstr>Dos and Don'ts on Group Discussion</vt:lpstr>
      <vt:lpstr>Important points for group discussion</vt:lpstr>
      <vt:lpstr>Group Discussion TIPS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DISCUSSION</dc:title>
  <dc:creator>Microsoft account</dc:creator>
  <cp:lastModifiedBy>Microsoft account</cp:lastModifiedBy>
  <cp:revision>7</cp:revision>
  <dcterms:created xsi:type="dcterms:W3CDTF">2021-06-08T08:03:45Z</dcterms:created>
  <dcterms:modified xsi:type="dcterms:W3CDTF">2021-06-10T10:42:38Z</dcterms:modified>
</cp:coreProperties>
</file>

<file path=docProps/thumbnail.jpeg>
</file>